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321" r:id="rId8"/>
    <p:sldId id="319" r:id="rId9"/>
    <p:sldId id="313" r:id="rId10"/>
    <p:sldId id="326" r:id="rId11"/>
    <p:sldId id="267" r:id="rId12"/>
    <p:sldId id="322" r:id="rId13"/>
    <p:sldId id="323" r:id="rId14"/>
    <p:sldId id="324" r:id="rId15"/>
    <p:sldId id="32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5649" autoAdjust="0"/>
  </p:normalViewPr>
  <p:slideViewPr>
    <p:cSldViewPr snapToGrid="0">
      <p:cViewPr varScale="1">
        <p:scale>
          <a:sx n="112" d="100"/>
          <a:sy n="112" d="100"/>
        </p:scale>
        <p:origin x="312" y="19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8/31/24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8/31/24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3" r:id="rId16"/>
    <p:sldLayoutId id="2147483717" r:id="rId17"/>
    <p:sldLayoutId id="2147483672" r:id="rId1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032" y="298563"/>
            <a:ext cx="7543658" cy="6260873"/>
          </a:xfrm>
        </p:spPr>
        <p:txBody>
          <a:bodyPr>
            <a:noAutofit/>
          </a:bodyPr>
          <a:lstStyle/>
          <a:p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Fisika</a:t>
            </a:r>
            <a:r>
              <a:rPr lang="en-US" dirty="0"/>
              <a:t> Dasar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29C7-BE65-3E07-A251-3E466C6B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50"/>
            <a:ext cx="7310152" cy="747616"/>
          </a:xfrm>
        </p:spPr>
        <p:txBody>
          <a:bodyPr/>
          <a:lstStyle/>
          <a:p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Numerik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CC947-661B-17D8-6A8B-E82182C364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99511-8DDB-CDFF-6C00-85470F6ECAC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096000" y="1490260"/>
            <a:ext cx="3820058" cy="21243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7B17F-54ED-63BB-8BA6-CA98307D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54" y="4288398"/>
            <a:ext cx="3181794" cy="12670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C6E19D4-F6C5-D930-61EA-53D3E9FD908B}"/>
              </a:ext>
            </a:extLst>
          </p:cNvPr>
          <p:cNvSpPr/>
          <p:nvPr/>
        </p:nvSpPr>
        <p:spPr>
          <a:xfrm>
            <a:off x="7889396" y="3755571"/>
            <a:ext cx="233265" cy="382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72F7-45E5-3836-75FF-D400B73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Verlet</a:t>
            </a:r>
            <a:r>
              <a:rPr lang="en-US" dirty="0"/>
              <a:t> (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673F1-4E0C-D42B-7D28-D69B6A0294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051C4A-3BEF-24F2-7278-945BE6754C4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439098" y="2201706"/>
            <a:ext cx="5059325" cy="1832420"/>
          </a:xfrm>
        </p:spPr>
      </p:pic>
    </p:spTree>
    <p:extLst>
      <p:ext uri="{BB962C8B-B14F-4D97-AF65-F5344CB8AC3E}">
        <p14:creationId xmlns:p14="http://schemas.microsoft.com/office/powerpoint/2010/main" val="359221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7A75-D88B-9314-6CC4-FDAF659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A374B-6368-FB31-1001-8D65903C63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0938C-8E2F-08A2-4A76-948F698EF1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25228" y="1987802"/>
            <a:ext cx="7615962" cy="4232218"/>
          </a:xfrm>
        </p:spPr>
        <p:txBody>
          <a:bodyPr>
            <a:normAutofit/>
          </a:bodyPr>
          <a:lstStyle/>
          <a:p>
            <a:r>
              <a:rPr lang="en-US" sz="2000" b="1" dirty="0"/>
              <a:t>https://github.com/wayansudiarta/komputasi-fisika-dasar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0F7A5-68EB-115E-217A-A77F9A27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02" y="2794570"/>
            <a:ext cx="3617818" cy="35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3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 Wayan Sudiarta, Ph.D.</a:t>
            </a:r>
          </a:p>
          <a:p>
            <a:r>
              <a:rPr lang="en-US" dirty="0"/>
              <a:t>wayan.sudiarta@unram.ac.id</a:t>
            </a:r>
          </a:p>
          <a:p>
            <a:r>
              <a:rPr lang="en-US" dirty="0"/>
              <a:t>s.id/</a:t>
            </a:r>
            <a:r>
              <a:rPr lang="en-US" dirty="0" err="1"/>
              <a:t>sudiarta</a:t>
            </a:r>
            <a:endParaRPr lang="en-US" dirty="0"/>
          </a:p>
        </p:txBody>
      </p:sp>
      <p:pic>
        <p:nvPicPr>
          <p:cNvPr id="5" name="Picture 4" descr="A qr code with a logo&#10;&#10;Description automatically generated">
            <a:extLst>
              <a:ext uri="{FF2B5EF4-FFF2-40B4-BE49-F238E27FC236}">
                <a16:creationId xmlns:a16="http://schemas.microsoft.com/office/drawing/2014/main" id="{300453F6-12CC-B64F-D342-A0E20220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31" y="2370373"/>
            <a:ext cx="2395467" cy="23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Pengenalan</a:t>
            </a:r>
            <a:endParaRPr lang="en-US" b="1" dirty="0"/>
          </a:p>
          <a:p>
            <a:r>
              <a:rPr lang="en-US" b="1" dirty="0" err="1"/>
              <a:t>Penerapan</a:t>
            </a:r>
            <a:r>
              <a:rPr lang="en-US" b="1" dirty="0"/>
              <a:t> Excel</a:t>
            </a:r>
          </a:p>
          <a:p>
            <a:r>
              <a:rPr lang="en-US" b="1" dirty="0" err="1"/>
              <a:t>Penerapan</a:t>
            </a:r>
            <a:r>
              <a:rPr lang="en-US" b="1" dirty="0"/>
              <a:t> Python</a:t>
            </a:r>
          </a:p>
          <a:p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Sympy</a:t>
            </a:r>
            <a:endParaRPr lang="en-US" b="1" dirty="0"/>
          </a:p>
          <a:p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dan Matplotlib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0"/>
            <a:ext cx="3404507" cy="3538533"/>
          </a:xfrm>
        </p:spPr>
        <p:txBody>
          <a:bodyPr anchor="ctr">
            <a:normAutofit/>
          </a:bodyPr>
          <a:lstStyle/>
          <a:p>
            <a:r>
              <a:rPr lang="en-US" dirty="0"/>
              <a:t>The power of computation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2C0D0F-1420-0D71-9028-4F6630EE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58" y="233002"/>
            <a:ext cx="7946795" cy="6280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9BA70-2539-9390-00E7-6446F9FE169B}"/>
              </a:ext>
            </a:extLst>
          </p:cNvPr>
          <p:cNvSpPr txBox="1"/>
          <p:nvPr/>
        </p:nvSpPr>
        <p:spPr>
          <a:xfrm>
            <a:off x="3959258" y="6581001"/>
            <a:ext cx="569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https://www.spsnational.org/the-sps-observer/spring/2015/theory-experiment</a:t>
            </a:r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E619-196B-4BC9-6E44-183346C7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Problem Solving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9EE5D-49AB-9E32-519F-1C00E60C51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076C-6765-CDFD-50B9-BD50369A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1" y="430213"/>
            <a:ext cx="6420746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1"/>
            <a:ext cx="5160757" cy="1878068"/>
          </a:xfrm>
        </p:spPr>
        <p:txBody>
          <a:bodyPr>
            <a:normAutofit/>
          </a:bodyPr>
          <a:lstStyle/>
          <a:p>
            <a:r>
              <a:rPr lang="en-US" dirty="0"/>
              <a:t>Tools for Computation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3013789"/>
            <a:ext cx="5160757" cy="2848452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Simbolik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MatHEMATICA,MAPLE</a:t>
            </a:r>
            <a:r>
              <a:rPr lang="en-US" dirty="0"/>
              <a:t> MAXIMA,SAGEMATH, PYTHON-SYMPY</a:t>
            </a:r>
          </a:p>
          <a:p>
            <a:r>
              <a:rPr lang="en-US" b="1" dirty="0"/>
              <a:t>NUMERIK:</a:t>
            </a:r>
            <a:r>
              <a:rPr lang="en-US" dirty="0"/>
              <a:t> MATLAB, OCTAVE, R,EXCEL,PYTHON-NUMPY/SCIPY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Python?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	Python is an interactive language. </a:t>
            </a:r>
          </a:p>
          <a:p>
            <a:r>
              <a:rPr lang="en-US" sz="3200" dirty="0"/>
              <a:t>2.	Python is freely available. </a:t>
            </a:r>
          </a:p>
          <a:p>
            <a:r>
              <a:rPr lang="en-US" sz="3200" dirty="0"/>
              <a:t>3.	Python is widely used in the school. </a:t>
            </a:r>
          </a:p>
          <a:p>
            <a:r>
              <a:rPr lang="en-US" sz="3200" dirty="0"/>
              <a:t>4.	Python is used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CB46-0A5E-F3A0-25EE-A270573A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B4C3-8CA8-90AE-151B-ABEA378031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68164" y="1997132"/>
            <a:ext cx="4484284" cy="4232218"/>
          </a:xfrm>
        </p:spPr>
        <p:txBody>
          <a:bodyPr/>
          <a:lstStyle/>
          <a:p>
            <a:r>
              <a:rPr lang="en-ID" b="0" i="0" dirty="0">
                <a:solidFill>
                  <a:srgbClr val="333333"/>
                </a:solidFill>
                <a:effectLst/>
                <a:latin typeface="Myriad Pro"/>
              </a:rPr>
              <a:t>The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Myriad Pro"/>
              </a:rPr>
              <a:t>Jupyter</a:t>
            </a:r>
            <a:r>
              <a:rPr lang="en-ID" b="0" i="0" dirty="0">
                <a:solidFill>
                  <a:srgbClr val="333333"/>
                </a:solidFill>
                <a:effectLst/>
                <a:latin typeface="Myriad Pro"/>
              </a:rPr>
              <a:t> Notebook is the original web application for creating and sharing computational documents. It offers a simple, streamlined, document-centric experience.</a:t>
            </a:r>
            <a:endParaRPr lang="en-US" dirty="0"/>
          </a:p>
        </p:txBody>
      </p:sp>
      <p:pic>
        <p:nvPicPr>
          <p:cNvPr id="1026" name="Picture 2" descr="example notebook of Lorenz differential equations">
            <a:extLst>
              <a:ext uri="{FF2B5EF4-FFF2-40B4-BE49-F238E27FC236}">
                <a16:creationId xmlns:a16="http://schemas.microsoft.com/office/drawing/2014/main" id="{1F2D988E-CB10-81A8-F76F-EBD7770F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38" y="511445"/>
            <a:ext cx="7464162" cy="57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E3B02-DEB7-9585-2E3F-38351D6346D4}"/>
              </a:ext>
            </a:extLst>
          </p:cNvPr>
          <p:cNvSpPr txBox="1"/>
          <p:nvPr/>
        </p:nvSpPr>
        <p:spPr>
          <a:xfrm>
            <a:off x="6772759" y="6447295"/>
            <a:ext cx="139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Jupyter.org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7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Newton 1D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D4040-6D66-438D-0133-C1CA3874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101" y="2116670"/>
            <a:ext cx="2019582" cy="156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D248D-EB2D-495F-F23D-878E99845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101" y="4204407"/>
            <a:ext cx="2181529" cy="110505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E7063BF-AF59-096E-BC2C-E366329C9B35}"/>
              </a:ext>
            </a:extLst>
          </p:cNvPr>
          <p:cNvSpPr/>
          <p:nvPr/>
        </p:nvSpPr>
        <p:spPr>
          <a:xfrm>
            <a:off x="5892329" y="3746240"/>
            <a:ext cx="405353" cy="4581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F51C31-E647-C90D-F541-C6E741068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415" y="2145476"/>
            <a:ext cx="2200582" cy="167663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432B60-F89D-0711-0502-38CFB94D3CFA}"/>
              </a:ext>
            </a:extLst>
          </p:cNvPr>
          <p:cNvSpPr/>
          <p:nvPr/>
        </p:nvSpPr>
        <p:spPr>
          <a:xfrm rot="19681567">
            <a:off x="7370161" y="3907897"/>
            <a:ext cx="818046" cy="3825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2086-F8EF-3446-105B-C4EED662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49"/>
            <a:ext cx="7310152" cy="655753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Euler (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803FBD-5D09-79D3-10CA-62A02E7D572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055605" y="1139236"/>
            <a:ext cx="7958365" cy="4950479"/>
          </a:xfrm>
        </p:spPr>
      </p:pic>
      <p:pic>
        <p:nvPicPr>
          <p:cNvPr id="7" name="Picture Placeholder 9" descr="Close-up of a snow covered road">
            <a:extLst>
              <a:ext uri="{FF2B5EF4-FFF2-40B4-BE49-F238E27FC236}">
                <a16:creationId xmlns:a16="http://schemas.microsoft.com/office/drawing/2014/main" id="{556179D1-9489-6437-311D-80828A432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>
          <a:xfrm>
            <a:off x="450850" y="430213"/>
            <a:ext cx="2989263" cy="59975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DB6AB1-EE07-86FE-331D-40CB4E0DD778}"/>
              </a:ext>
            </a:extLst>
          </p:cNvPr>
          <p:cNvSpPr/>
          <p:nvPr/>
        </p:nvSpPr>
        <p:spPr>
          <a:xfrm>
            <a:off x="4055605" y="1595535"/>
            <a:ext cx="1234852" cy="50385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D572E-5181-25CC-E7F9-E010443B0123}"/>
              </a:ext>
            </a:extLst>
          </p:cNvPr>
          <p:cNvSpPr/>
          <p:nvPr/>
        </p:nvSpPr>
        <p:spPr>
          <a:xfrm>
            <a:off x="6316723" y="1607976"/>
            <a:ext cx="1810240" cy="50385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4092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{8E671533-D11F-4C1D-B92E-21EAFD2F1DCD}tf11158769_win32</Template>
  <TotalTime>71</TotalTime>
  <Words>199</Words>
  <Application>Microsoft Macintosh PowerPoint</Application>
  <PresentationFormat>Widescreen</PresentationFormat>
  <Paragraphs>38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Calibri</vt:lpstr>
      <vt:lpstr>Goudy Old Style</vt:lpstr>
      <vt:lpstr>Myriad Pro</vt:lpstr>
      <vt:lpstr>Wingdings</vt:lpstr>
      <vt:lpstr>FrostyVTI</vt:lpstr>
      <vt:lpstr>Penerapan Komputasi Dalam Pembelajaran Fisika Dasar</vt:lpstr>
      <vt:lpstr>Agenda</vt:lpstr>
      <vt:lpstr>The power of computation</vt:lpstr>
      <vt:lpstr>Komputasi untuk Problem Solving</vt:lpstr>
      <vt:lpstr>Tools for Computation</vt:lpstr>
      <vt:lpstr>Mengapa Python?</vt:lpstr>
      <vt:lpstr>Jupyter Notebook</vt:lpstr>
      <vt:lpstr>Metode Numerik Persamaan Newton 1D</vt:lpstr>
      <vt:lpstr>Metode Euler (sederhana)</vt:lpstr>
      <vt:lpstr>Persamaan Numerik</vt:lpstr>
      <vt:lpstr>Metode Verlet (lebih akurat)</vt:lpstr>
      <vt:lpstr>Materi Kuliah Umum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IW Sudiarta</dc:creator>
  <cp:lastModifiedBy>wayan sudiarta</cp:lastModifiedBy>
  <cp:revision>8</cp:revision>
  <dcterms:created xsi:type="dcterms:W3CDTF">2024-08-30T19:15:59Z</dcterms:created>
  <dcterms:modified xsi:type="dcterms:W3CDTF">2024-08-31T00:46:07Z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